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86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ed0cd2934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ed0cd2934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04717d63c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04717d63c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04717d63c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04717d63c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04717d63c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04717d63c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ed0cd2934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ed0cd2934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ed0cd2934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ed0cd2934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1ed0cd293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1ed0cd293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ed0cd293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ed0cd293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ed0cd2934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ed0cd2934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ed0cd293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ed0cd293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ed0cd2934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ed0cd2934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ed0cd293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ed0cd293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ed0cd293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ed0cd293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ed0cd2934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ed0cd2934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00" y="304800"/>
            <a:ext cx="874638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00" y="304800"/>
            <a:ext cx="874638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00" y="304800"/>
            <a:ext cx="874638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295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25" y="304800"/>
            <a:ext cx="883213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800" y="304800"/>
            <a:ext cx="8746388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KakaoTalk_20220324_18282834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71800" y="57150"/>
            <a:ext cx="2667000" cy="5001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2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355177" cy="519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5200"/>
            <a:ext cx="9144003" cy="48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50" y="152400"/>
            <a:ext cx="8700319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38" y="152400"/>
            <a:ext cx="8818524" cy="490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97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화면 슬라이드 쇼(16:9)</PresentationFormat>
  <Paragraphs>0</Paragraphs>
  <Slides>15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7" baseType="lpstr"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Soyoun</cp:lastModifiedBy>
  <cp:revision>1</cp:revision>
  <dcterms:modified xsi:type="dcterms:W3CDTF">2022-03-24T10:08:52Z</dcterms:modified>
</cp:coreProperties>
</file>